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733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4E50-DBDB-48A2-B72C-D5D88B71B8B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DFC24-50AD-4513-BB0A-EFD83F7029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199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DFC24-50AD-4513-BB0A-EFD83F7029DF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822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85106DE-5475-4864-A8C3-44FA6014F55D}" type="datetimeFigureOut">
              <a:rPr lang="id-ID" smtClean="0"/>
              <a:t>02/07/2025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D6A74C2-B105-423F-AB9F-7198FF5472A3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34" y="3861048"/>
            <a:ext cx="6400800" cy="1752600"/>
          </a:xfrm>
        </p:spPr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0" r="20425"/>
          <a:stretch/>
        </p:blipFill>
        <p:spPr>
          <a:xfrm>
            <a:off x="3424984" y="7937"/>
            <a:ext cx="5721929" cy="6857999"/>
          </a:xfrm>
          <a:prstGeom prst="rect">
            <a:avLst/>
          </a:prstGeom>
        </p:spPr>
      </p:pic>
      <p:sp>
        <p:nvSpPr>
          <p:cNvPr id="5" name="AutoShape 2" descr="Gedung Kantor Biurowiec, Gedung Kantor s, sudut, bangunan png |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Pentagon 5"/>
          <p:cNvSpPr/>
          <p:nvPr/>
        </p:nvSpPr>
        <p:spPr>
          <a:xfrm>
            <a:off x="155575" y="723869"/>
            <a:ext cx="4222640" cy="499462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PEDOMAN TEKNIS INOVASI 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GERAH SAY SRI</a:t>
            </a:r>
            <a:endParaRPr lang="id-ID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id-I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KECAMATAN SUKOLILO</a:t>
            </a:r>
          </a:p>
          <a:p>
            <a:pPr algn="ctr"/>
            <a:r>
              <a:rPr lang="id-I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TAHUN </a:t>
            </a:r>
            <a:r>
              <a:rPr lang="id-I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202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4</a:t>
            </a:r>
            <a:endParaRPr lang="id-ID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8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Alur proses pelayanan 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3096344" cy="1390650"/>
          </a:xfrm>
        </p:spPr>
      </p:pic>
      <p:sp>
        <p:nvSpPr>
          <p:cNvPr id="6" name="Rectangle 5"/>
          <p:cNvSpPr/>
          <p:nvPr/>
        </p:nvSpPr>
        <p:spPr>
          <a:xfrm>
            <a:off x="1763688" y="2204864"/>
            <a:ext cx="9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1200" dirty="0" smtClean="0"/>
              <a:t>pendaftaran </a:t>
            </a:r>
            <a:endParaRPr lang="id-ID" sz="1200" dirty="0"/>
          </a:p>
        </p:txBody>
      </p:sp>
      <p:sp>
        <p:nvSpPr>
          <p:cNvPr id="7" name="Right Arrow 6"/>
          <p:cNvSpPr/>
          <p:nvPr/>
        </p:nvSpPr>
        <p:spPr>
          <a:xfrm>
            <a:off x="2843835" y="1412776"/>
            <a:ext cx="70293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96752"/>
            <a:ext cx="1296143" cy="1285111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5058740" y="1423283"/>
            <a:ext cx="70293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87489" y="2633543"/>
            <a:ext cx="7318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630424" y="2343363"/>
            <a:ext cx="170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 smtClean="0"/>
              <a:t>Menunggu verifikasi</a:t>
            </a:r>
            <a:endParaRPr lang="id-ID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319" y="1249513"/>
            <a:ext cx="1584176" cy="12641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319" y="3319415"/>
            <a:ext cx="1880038" cy="118970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43614" y="3605213"/>
            <a:ext cx="542925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67" y="3384215"/>
            <a:ext cx="1728191" cy="1173832"/>
          </a:xfrm>
          <a:prstGeom prst="rect">
            <a:avLst/>
          </a:prstGeom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99" y="970274"/>
            <a:ext cx="3096344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772816"/>
            <a:ext cx="7520940" cy="3024336"/>
          </a:xfrm>
        </p:spPr>
        <p:txBody>
          <a:bodyPr/>
          <a:lstStyle/>
          <a:p>
            <a:r>
              <a:rPr lang="id-ID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Alur proses pelayanan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1. Masyarakat datang ke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KECAMATAN </a:t>
            </a:r>
            <a:r>
              <a:rPr lang="id-ID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membawa </a:t>
            </a:r>
            <a:r>
              <a:rPr lang="id-ID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berkas dan persyaratan diserahkan ke petugas </a:t>
            </a:r>
            <a:r>
              <a:rPr lang="id-ID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untuk </a:t>
            </a:r>
            <a:r>
              <a:rPr lang="id-ID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di layani</a:t>
            </a:r>
            <a:endParaRPr lang="id-ID" dirty="0">
              <a:solidFill>
                <a:schemeClr val="tx2">
                  <a:lumMod val="50000"/>
                </a:schemeClr>
              </a:solidFill>
              <a:latin typeface="Algerian" pitchFamily="82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424847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260648"/>
            <a:ext cx="5400600" cy="4608512"/>
          </a:xfrm>
        </p:spPr>
        <p:txBody>
          <a:bodyPr/>
          <a:lstStyle/>
          <a:p>
            <a:r>
              <a:rPr lang="id-ID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2. Menunggu verifikasi</a:t>
            </a:r>
            <a:r>
              <a:rPr lang="id-ID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id-ID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</a:b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Pemohon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dipersilakan untuk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duduk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menunggu petugas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mengoreksi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dan mengverifikasi </a:t>
            </a:r>
            <a:r>
              <a:rPr lang="id-ID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berkas </a:t>
            </a:r>
            <a:endParaRPr lang="id-ID" dirty="0">
              <a:solidFill>
                <a:schemeClr val="accent3">
                  <a:lumMod val="50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324036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9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88840"/>
            <a:ext cx="6984776" cy="2880320"/>
          </a:xfrm>
        </p:spPr>
        <p:txBody>
          <a:bodyPr/>
          <a:lstStyle/>
          <a:p>
            <a:r>
              <a:rPr lang="id-ID" dirty="0" smtClean="0">
                <a:solidFill>
                  <a:srgbClr val="00B050"/>
                </a:solidFill>
                <a:latin typeface="Britannic Bold" pitchFamily="34" charset="0"/>
              </a:rPr>
              <a:t>3. Proses penyerahan berkas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sz="2400" dirty="0" smtClean="0">
                <a:solidFill>
                  <a:srgbClr val="92D050"/>
                </a:solidFill>
                <a:latin typeface="Arabic Typesetting" pitchFamily="66" charset="-78"/>
                <a:cs typeface="Arabic Typesetting" pitchFamily="66" charset="-78"/>
              </a:rPr>
              <a:t>pemohon yang sudah lengkap persyaratan selanjutnya menerima berkas tersebut dan di berikan kepada petugas teknis ini khusus untuk perekaman </a:t>
            </a:r>
            <a:r>
              <a:rPr lang="id-ID" sz="2400" dirty="0" smtClean="0">
                <a:solidFill>
                  <a:srgbClr val="92D050"/>
                </a:solidFill>
                <a:latin typeface="Arabic Typesetting" pitchFamily="66" charset="-78"/>
                <a:cs typeface="Arabic Typesetting" pitchFamily="66" charset="-78"/>
              </a:rPr>
              <a:t>e-ktp</a:t>
            </a:r>
            <a:r>
              <a:rPr lang="en-US" sz="2400" dirty="0" smtClean="0">
                <a:solidFill>
                  <a:srgbClr val="92D050"/>
                </a:solidFill>
                <a:latin typeface="Arabic Typesetting" pitchFamily="66" charset="-78"/>
                <a:cs typeface="Arabic Typesetting" pitchFamily="66" charset="-78"/>
              </a:rPr>
              <a:t>, UNTUK PELAYANAN YANG LAIN BISA DI TUNGGU SAMPAI BERKAS SELESAI DI PEOSES.</a:t>
            </a:r>
            <a:endParaRPr lang="id-ID" sz="2400" dirty="0">
              <a:solidFill>
                <a:srgbClr val="92D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12" y="21851"/>
            <a:ext cx="439248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0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2415168"/>
          </a:xfrm>
        </p:spPr>
        <p:txBody>
          <a:bodyPr/>
          <a:lstStyle/>
          <a:p>
            <a:r>
              <a:rPr lang="id-ID" dirty="0" smtClean="0"/>
              <a:t>4.  Proses perekaman</a:t>
            </a:r>
            <a:br>
              <a:rPr lang="id-ID" dirty="0" smtClean="0"/>
            </a:br>
            <a:r>
              <a:rPr lang="id-ID" dirty="0" smtClean="0"/>
              <a:t>     menyerahkan berkas kepada petugas    </a:t>
            </a:r>
            <a:br>
              <a:rPr lang="id-ID" dirty="0" smtClean="0"/>
            </a:br>
            <a:r>
              <a:rPr lang="id-ID" dirty="0"/>
              <a:t> </a:t>
            </a:r>
            <a:r>
              <a:rPr lang="id-ID" dirty="0" smtClean="0"/>
              <a:t>    teknis lalu proses perekaman 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348880"/>
            <a:ext cx="3168352" cy="23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2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259022" y="2181886"/>
            <a:ext cx="5212080" cy="968624"/>
          </a:xfrm>
        </p:spPr>
        <p:txBody>
          <a:bodyPr/>
          <a:lstStyle/>
          <a:p>
            <a:r>
              <a:rPr lang="id-ID" sz="3600" dirty="0" smtClean="0">
                <a:solidFill>
                  <a:srgbClr val="FFFF00"/>
                </a:solidFill>
                <a:latin typeface="Britannic Bold" pitchFamily="34" charset="0"/>
              </a:rPr>
              <a:t>5. PENYERAHAN BERKAS </a:t>
            </a:r>
            <a:endParaRPr lang="id-ID" sz="3600" dirty="0">
              <a:solidFill>
                <a:srgbClr val="FFFF00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    </a:t>
            </a:r>
            <a:r>
              <a:rPr lang="id-ID" dirty="0" smtClean="0">
                <a:latin typeface="Algerian" pitchFamily="82" charset="0"/>
              </a:rPr>
              <a:t>PEMOHON MENERIMA BERKAS YANG SUDAH SELESAI </a:t>
            </a:r>
            <a:endParaRPr lang="id-ID" dirty="0">
              <a:latin typeface="Algerian" pitchFamily="8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3"/>
            <a:ext cx="3816424" cy="196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121</TotalTime>
  <Words>45</Words>
  <Application>Microsoft Office PowerPoint</Application>
  <PresentationFormat>On-screen Show (4:3)</PresentationFormat>
  <Paragraphs>13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Angles</vt:lpstr>
      <vt:lpstr>PowerPoint Presentation</vt:lpstr>
      <vt:lpstr>Alur proses pelayanan </vt:lpstr>
      <vt:lpstr>Alur proses pelayanan 1. Masyarakat datang ke KECAMATAN membawa berkas dan persyaratan diserahkan ke petugas untuk di layani</vt:lpstr>
      <vt:lpstr>2. Menunggu verifikasi Pemohon dipersilakan untuk duduk menunggu petugas mengoreksi dan mengverifikasi berkas </vt:lpstr>
      <vt:lpstr>3. Proses penyerahan berkas pemohon yang sudah lengkap persyaratan selanjutnya menerima berkas tersebut dan di berikan kepada petugas teknis ini khusus untuk perekaman e-ktp, UNTUK PELAYANAN YANG LAIN BISA DI TUNGGU SAMPAI BERKAS SELESAI DI PEOSES.</vt:lpstr>
      <vt:lpstr>4.  Proses perekaman      menyerahkan berkas kepada petugas          teknis lalu proses perekaman </vt:lpstr>
      <vt:lpstr>5. PENYERAHAN BERKAS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SIMYANDU</dc:creator>
  <cp:lastModifiedBy>Asus</cp:lastModifiedBy>
  <cp:revision>12</cp:revision>
  <dcterms:created xsi:type="dcterms:W3CDTF">2023-05-16T05:33:37Z</dcterms:created>
  <dcterms:modified xsi:type="dcterms:W3CDTF">2025-07-02T04:10:47Z</dcterms:modified>
</cp:coreProperties>
</file>